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14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55" y="1447800"/>
            <a:ext cx="8974701" cy="34150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Основне одлике </a:t>
            </a:r>
          </a:p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средњег 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века и феудалног</a:t>
            </a:r>
          </a:p>
          <a:p>
            <a:pPr algn="ctr"/>
            <a:r>
              <a:rPr lang="sr-Cyrl-R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друштва стр.6 и 34.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76.                    1492.             СРЕДЊИ ВЕКРани средњи век      Позни средњи век XII   V – XI века            - X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Феудално друштво(феуд – земљишни посед)             подела друштва                               1. Властела – феудалци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09600"/>
            <a:ext cx="1524000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Пад</a:t>
            </a:r>
            <a:r>
              <a:rPr lang="sr-Cyrl-R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sr-Cyrl-RS" b="1" dirty="0" smtClean="0">
                <a:solidFill>
                  <a:srgbClr val="FFFF00"/>
                </a:solidFill>
              </a:rPr>
              <a:t>Рима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99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FFFF00"/>
                </a:solidFill>
              </a:rPr>
              <a:t>Откриће</a:t>
            </a:r>
          </a:p>
          <a:p>
            <a:r>
              <a:rPr lang="sr-Cyrl-RS" sz="1600" dirty="0" smtClean="0">
                <a:solidFill>
                  <a:srgbClr val="FFFF00"/>
                </a:solidFill>
              </a:rPr>
              <a:t>Америке</a:t>
            </a:r>
            <a:r>
              <a:rPr lang="sr-Cyrl-RS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7341" y="165218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Балкан 1453.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Нема градова у Зап. Еворпи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Обнова </a:t>
            </a:r>
            <a:r>
              <a:rPr lang="sr-Cyrl-RS" dirty="0"/>
              <a:t>градова у Зап. </a:t>
            </a:r>
            <a:r>
              <a:rPr lang="sr-Cyrl-RS" dirty="0" smtClean="0"/>
              <a:t>Еворпи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АТЕРИЈАЛНИ ИЗВОРИ                   ПИСАНИ ИЗВОРИ Предмети из                    Повељесвакодневног живота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vod u srednji v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64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5" y="5562600"/>
            <a:ext cx="86868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Витез-средњовековни ратник на коњу-ситна властела.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CS" b="1" dirty="0" smtClean="0"/>
              <a:t>В</a:t>
            </a:r>
            <a:r>
              <a:rPr lang="sr-Cyrl-RS" b="1" dirty="0" smtClean="0"/>
              <a:t>азал-слуга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/>
              <a:t>Сениор -старији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0" y="1905000"/>
            <a:ext cx="2895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sz="1600" b="1" dirty="0" smtClean="0"/>
              <a:t>Кметови -з</a:t>
            </a:r>
            <a:r>
              <a:rPr lang="sr-Cyrl-RS" sz="1600" b="1" dirty="0" smtClean="0"/>
              <a:t>ависни сељаци </a:t>
            </a: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7400" y="2209800"/>
            <a:ext cx="3124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Велможе-крупна властела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76640"/>
            <a:ext cx="9220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Владар-монарх-члан </a:t>
            </a:r>
            <a:r>
              <a:rPr lang="sr-Cyrl-RS" dirty="0"/>
              <a:t>династије који управља државом;Династија –владарска </a:t>
            </a:r>
            <a:r>
              <a:rPr lang="sr-Cyrl-RS" dirty="0" smtClean="0"/>
              <a:t>породица.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430173"/>
            <a:ext cx="3810000" cy="46166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Феудалног друштва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6355497"/>
            <a:ext cx="8991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Монархија-држава којом влада један </a:t>
            </a:r>
            <a:r>
              <a:rPr lang="ru-RU" dirty="0" smtClean="0"/>
              <a:t>владар </a:t>
            </a:r>
            <a:r>
              <a:rPr lang="ru-RU" dirty="0"/>
              <a:t>( краљ, цар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may contain: one or more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15200" cy="594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6019800"/>
            <a:ext cx="73152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Византијски витез, 6.век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Uvod u srednji v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5810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6248400"/>
            <a:ext cx="5638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/>
              <a:t>Варварин-суров, необразован човек=дивљак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3238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-</a:t>
            </a:r>
            <a:r>
              <a:rPr lang="sr-Cyrl-R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земљишни посед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81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</cp:revision>
  <dcterms:created xsi:type="dcterms:W3CDTF">2006-08-16T00:00:00Z</dcterms:created>
  <dcterms:modified xsi:type="dcterms:W3CDTF">2019-09-25T16:23:37Z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